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6" r:id="rId3"/>
    <p:sldId id="279" r:id="rId4"/>
    <p:sldId id="276" r:id="rId5"/>
    <p:sldId id="277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3" r:id="rId16"/>
    <p:sldId id="292" r:id="rId17"/>
    <p:sldId id="258" r:id="rId18"/>
    <p:sldId id="294" r:id="rId19"/>
    <p:sldId id="296" r:id="rId20"/>
    <p:sldId id="295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invertIfNegative val="0"/>
          <c:dLbls>
            <c:dLbl>
              <c:idx val="8"/>
              <c:layout>
                <c:manualLayout>
                  <c:x val="-1.457597457031874E-2"/>
                  <c:y val="6.78343431926368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2013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91350</c:v>
                </c:pt>
                <c:pt idx="1">
                  <c:v>125321</c:v>
                </c:pt>
                <c:pt idx="2">
                  <c:v>164183</c:v>
                </c:pt>
                <c:pt idx="3">
                  <c:v>206528</c:v>
                </c:pt>
                <c:pt idx="4">
                  <c:v>1032801</c:v>
                </c:pt>
                <c:pt idx="5">
                  <c:v>2279376</c:v>
                </c:pt>
                <c:pt idx="6">
                  <c:v>2358519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982976"/>
        <c:axId val="57985664"/>
      </c:barChart>
      <c:catAx>
        <c:axId val="57982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7985664"/>
        <c:crosses val="autoZero"/>
        <c:auto val="1"/>
        <c:lblAlgn val="ctr"/>
        <c:lblOffset val="100"/>
        <c:noMultiLvlLbl val="0"/>
      </c:catAx>
      <c:valAx>
        <c:axId val="579856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57982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invertIfNegative val="0"/>
          <c:dLbls>
            <c:dLbl>
              <c:idx val="8"/>
              <c:layout>
                <c:manualLayout>
                  <c:x val="-1.4575974570318739E-2"/>
                  <c:y val="6.7834343192636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2013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1457</c:v>
                </c:pt>
                <c:pt idx="1">
                  <c:v>2024</c:v>
                </c:pt>
                <c:pt idx="2">
                  <c:v>2884</c:v>
                </c:pt>
                <c:pt idx="3">
                  <c:v>4440</c:v>
                </c:pt>
                <c:pt idx="4">
                  <c:v>7516</c:v>
                </c:pt>
                <c:pt idx="5">
                  <c:v>8178</c:v>
                </c:pt>
                <c:pt idx="6">
                  <c:v>10063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637440"/>
        <c:axId val="52102656"/>
      </c:barChart>
      <c:catAx>
        <c:axId val="506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2102656"/>
        <c:crosses val="autoZero"/>
        <c:auto val="1"/>
        <c:lblAlgn val="ctr"/>
        <c:lblOffset val="100"/>
        <c:noMultiLvlLbl val="0"/>
      </c:catAx>
      <c:valAx>
        <c:axId val="5210265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50637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66308-3A7E-4A9C-988A-56E9423EA5B3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2339C-0D96-488F-974B-51B4F511A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73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C291-8765-4747-9FCA-EF8F8124507F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246E-DFAC-40BF-97B0-04F220E647E5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1764-B8A5-4631-B8ED-0CED18F86515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793EA-1BE1-47B6-9E63-392F815C6D71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457BC-D2DB-4BA9-B418-394CE4B27912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15BBF-A698-4BFF-ACFE-230BE600B129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8FA-EF2D-4E43-9D7D-76BB8659D6AB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19A-ABAA-4E14-B1D7-5E65BE7270B1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8014-1024-4137-8D8C-62B17F2DAD27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16C2-4667-4763-B1EE-F27726E3B770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F68D-1CAE-42D3-8D38-AB9DA90FBC19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88C8ACA-ECAA-4B44-B9A2-59A560511A22}" type="datetime1">
              <a:rPr lang="ru-RU" smtClean="0"/>
              <a:pPr/>
              <a:t>19.04.2018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835696" y="1268760"/>
            <a:ext cx="5472608" cy="24482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07704" y="1340768"/>
            <a:ext cx="54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О решении задач упорядочения и приема архивных документов ликвидированного предприятия «Ижмаш» в государственные архивы Удмуртии</a:t>
            </a:r>
            <a:endParaRPr lang="ru-RU" sz="28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4941168"/>
            <a:ext cx="777686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Директор ГКУ «ГАСПД УР»			  Н.В. Василечко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1370" y="6165304"/>
            <a:ext cx="92204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2018 г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lx\Desktop\презентация 1204\10\01.JPG"/>
          <p:cNvPicPr>
            <a:picLocks noChangeAspect="1" noChangeArrowheads="1"/>
          </p:cNvPicPr>
          <p:nvPr/>
        </p:nvPicPr>
        <p:blipFill>
          <a:blip r:embed="rId2" cstate="print"/>
          <a:srcRect l="9278"/>
          <a:stretch>
            <a:fillRect/>
          </a:stretch>
        </p:blipFill>
        <p:spPr bwMode="auto">
          <a:xfrm>
            <a:off x="107504" y="3501008"/>
            <a:ext cx="422459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5" name="Picture 3" descr="C:\Users\alx\Desktop\презентация 1204\10\4.JPG"/>
          <p:cNvPicPr>
            <a:picLocks noChangeAspect="1" noChangeArrowheads="1"/>
          </p:cNvPicPr>
          <p:nvPr/>
        </p:nvPicPr>
        <p:blipFill>
          <a:blip r:embed="rId3" cstate="print"/>
          <a:srcRect t="17108" r="6886" b="9328"/>
          <a:stretch>
            <a:fillRect/>
          </a:stretch>
        </p:blipFill>
        <p:spPr bwMode="auto">
          <a:xfrm>
            <a:off x="4427984" y="3501008"/>
            <a:ext cx="453650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 descr="C:\Users\alx\Desktop\презентация 1204\10\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4683333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7" name="Picture 5" descr="C:\Users\alx\Desktop\презентация 1204\10\14.JPG"/>
          <p:cNvPicPr>
            <a:picLocks noChangeAspect="1" noChangeArrowheads="1"/>
          </p:cNvPicPr>
          <p:nvPr/>
        </p:nvPicPr>
        <p:blipFill>
          <a:blip r:embed="rId5" cstate="print"/>
          <a:srcRect r="15775"/>
          <a:stretch>
            <a:fillRect/>
          </a:stretch>
        </p:blipFill>
        <p:spPr bwMode="auto">
          <a:xfrm>
            <a:off x="4860031" y="188640"/>
            <a:ext cx="4104457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lx\Desktop\пр\doc03265420151201124552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8215370" cy="5810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alx\Desktop\пр\doc03265320151201124531_001.jpg"/>
          <p:cNvPicPr>
            <a:picLocks noChangeAspect="1" noChangeArrowheads="1"/>
          </p:cNvPicPr>
          <p:nvPr/>
        </p:nvPicPr>
        <p:blipFill>
          <a:blip r:embed="rId3" cstate="print"/>
          <a:srcRect l="2609" t="4918"/>
          <a:stretch>
            <a:fillRect/>
          </a:stretch>
        </p:blipFill>
        <p:spPr bwMode="auto">
          <a:xfrm>
            <a:off x="214282" y="261780"/>
            <a:ext cx="8001056" cy="5524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lx\Desktop\Новая папка (3)\IMG_0601.JPG"/>
          <p:cNvPicPr>
            <a:picLocks noChangeAspect="1" noChangeArrowheads="1"/>
          </p:cNvPicPr>
          <p:nvPr/>
        </p:nvPicPr>
        <p:blipFill>
          <a:blip r:embed="rId2" cstate="print"/>
          <a:srcRect t="14729" r="6977"/>
          <a:stretch>
            <a:fillRect/>
          </a:stretch>
        </p:blipFill>
        <p:spPr bwMode="auto">
          <a:xfrm>
            <a:off x="4011688" y="118462"/>
            <a:ext cx="5024808" cy="345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\\192.168.3.1\foto\Ижмаш фото\IMG_0671.JPG"/>
          <p:cNvPicPr>
            <a:picLocks noChangeAspect="1" noChangeArrowheads="1"/>
          </p:cNvPicPr>
          <p:nvPr/>
        </p:nvPicPr>
        <p:blipFill>
          <a:blip r:embed="rId3" cstate="print"/>
          <a:srcRect t="11162" r="20935"/>
          <a:stretch>
            <a:fillRect/>
          </a:stretch>
        </p:blipFill>
        <p:spPr bwMode="auto">
          <a:xfrm>
            <a:off x="287462" y="332656"/>
            <a:ext cx="4644578" cy="391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C:\Users\alx\Desktop\презентация гаспд коллегия 2017\упорядочение.JPG"/>
          <p:cNvPicPr>
            <a:picLocks noChangeAspect="1" noChangeArrowheads="1"/>
          </p:cNvPicPr>
          <p:nvPr/>
        </p:nvPicPr>
        <p:blipFill>
          <a:blip r:embed="rId4" cstate="screen"/>
          <a:srcRect t="11765"/>
          <a:stretch>
            <a:fillRect/>
          </a:stretch>
        </p:blipFill>
        <p:spPr bwMode="auto">
          <a:xfrm>
            <a:off x="3923928" y="3501008"/>
            <a:ext cx="4894885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" descr="C:\Users\alx\Desktop\презентация гаспд коллегия 2017\обработка документов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7504" y="3716006"/>
            <a:ext cx="4032448" cy="3025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/>
          <p:nvPr/>
        </p:nvPicPr>
        <p:blipFill>
          <a:blip r:embed="rId2" cstate="print"/>
          <a:stretch/>
        </p:blipFill>
        <p:spPr>
          <a:xfrm>
            <a:off x="3275856" y="2564904"/>
            <a:ext cx="5688632" cy="4104456"/>
          </a:xfrm>
          <a:prstGeom prst="rect">
            <a:avLst/>
          </a:prstGeom>
          <a:ln>
            <a:noFill/>
          </a:ln>
        </p:spPr>
      </p:pic>
      <p:pic>
        <p:nvPicPr>
          <p:cNvPr id="39939" name="Picture 3" descr="C:\Users\alx\Desktop\презентация 1204\цга\Обработка ИжМаш\DSC_7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671" y="116632"/>
            <a:ext cx="5412449" cy="3623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C:\Users\alx\Desktop\презентация 1204\цга\фото нтд-ОФАФ\DSC_2581.JPG"/>
          <p:cNvPicPr>
            <a:picLocks noChangeAspect="1" noChangeArrowheads="1"/>
          </p:cNvPicPr>
          <p:nvPr/>
        </p:nvPicPr>
        <p:blipFill>
          <a:blip r:embed="rId2" cstate="print"/>
          <a:srcRect l="10713" t="12001" r="16974" b="29992"/>
          <a:stretch>
            <a:fillRect/>
          </a:stretch>
        </p:blipFill>
        <p:spPr bwMode="auto">
          <a:xfrm>
            <a:off x="494857" y="3789040"/>
            <a:ext cx="5229271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6" name="Picture 6" descr="C:\Users\alx\Desktop\презентация 1204\цга\фото нтд-ОФАФ\НТД\100NCD80\DSC_2573.JPG"/>
          <p:cNvPicPr>
            <a:picLocks noChangeAspect="1" noChangeArrowheads="1"/>
          </p:cNvPicPr>
          <p:nvPr/>
        </p:nvPicPr>
        <p:blipFill>
          <a:blip r:embed="rId3" cstate="print"/>
          <a:srcRect l="6940" t="6001" r="4678" b="7990"/>
          <a:stretch>
            <a:fillRect/>
          </a:stretch>
        </p:blipFill>
        <p:spPr bwMode="auto">
          <a:xfrm>
            <a:off x="3707904" y="188640"/>
            <a:ext cx="5184576" cy="337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 descr="C:\Users\alx\Desktop\презентация 1204\цга\фото нтд-ОФАФ\НТД\100NCD80\DSC_2568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02897" y="548680"/>
            <a:ext cx="537721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3" name="Picture 3" descr="C:\Users\alx\Desktop\презентация 1204\цга\фото нтд-ОФАФ\НТД\100NCD80\DSC_25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573416"/>
            <a:ext cx="4624321" cy="309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C:\Users\alx\Desktop\презентация 1204\цга\Документы личного происхождения\15. Фото по Калашникову\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39872"/>
            <a:ext cx="4417814" cy="3201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6" name="Picture 2" descr="C:\Users\alx\Desktop\презентация 1204\цга\Документы личного происхождения\15. Фото по Калашникову\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08" y="188640"/>
            <a:ext cx="2462276" cy="364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90" name="Picture 6" descr="C:\Users\alx\Desktop\презентация 1204\цга\Документы личного происхождения\Фотографии конструктора Е.Ф. Драгунова\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88640"/>
            <a:ext cx="2232248" cy="460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92" name="Picture 8" descr="C:\Users\alx\Desktop\презентация 1204\цга\Документы личного происхождения\Кавер-Камзолов В.П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04664"/>
            <a:ext cx="2952328" cy="369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9" name="Picture 5" descr="C:\Users\alx\Desktop\презентация 1204\цга\Документы личного происхождения\Фотографии конструктора Е.Ф. Драгунова\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836712"/>
            <a:ext cx="2392767" cy="3626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94" name="Picture 10" descr="C:\Users\alx\Desktop\презентация 1204\цга\Документы личного происхождения\Фотографии конструктора Никонова\Автомат Абака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933056"/>
            <a:ext cx="3972562" cy="264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lx\Desktop\презентация 1204\IMG_20180412_113225.jpg"/>
          <p:cNvPicPr>
            <a:picLocks noChangeAspect="1" noChangeArrowheads="1"/>
          </p:cNvPicPr>
          <p:nvPr/>
        </p:nvPicPr>
        <p:blipFill>
          <a:blip r:embed="rId2" cstate="print"/>
          <a:srcRect t="6495" b="2571"/>
          <a:stretch>
            <a:fillRect/>
          </a:stretch>
        </p:blipFill>
        <p:spPr bwMode="auto">
          <a:xfrm>
            <a:off x="107504" y="404664"/>
            <a:ext cx="8892481" cy="604867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8" name="Рисунок 3" descr="IMG_07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0318"/>
            <a:ext cx="4429125" cy="332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5" descr="IMG_07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42875"/>
            <a:ext cx="4429125" cy="332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6" descr="IMG_07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" y="3429000"/>
            <a:ext cx="4429125" cy="332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7" descr="IMG_073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7950"/>
            <a:ext cx="4429125" cy="332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87624" y="2996952"/>
            <a:ext cx="6768752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94729" y="3068960"/>
            <a:ext cx="6101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Архивохранилище документов</a:t>
            </a:r>
            <a:br>
              <a:rPr lang="ru-RU" sz="2000" b="1" dirty="0" smtClean="0"/>
            </a:br>
            <a:r>
              <a:rPr lang="ru-RU" sz="2000" b="1" dirty="0" smtClean="0"/>
              <a:t>ОАО «Ижевский машиностроительный завод»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Users\alx\Desktop\презентация 1204\IMG_20180412_115939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9512" y="116632"/>
            <a:ext cx="8784976" cy="6571301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8640960" cy="568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79512" y="980728"/>
          <a:ext cx="871296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91680" y="188640"/>
            <a:ext cx="5760640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23728" y="260648"/>
            <a:ext cx="4752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Количество исполненных запросов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8640960" cy="568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79512" y="980728"/>
          <a:ext cx="871296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91680" y="188640"/>
            <a:ext cx="5760640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3688" y="260648"/>
            <a:ext cx="589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Объем дел, хранящихся в ГКУ «ГАСПД УР»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lx\Desktop\презентация 1204\dkAKpGo5Rx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2635"/>
            <a:ext cx="8784976" cy="6588733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259632" y="4725144"/>
            <a:ext cx="6696744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6093296"/>
            <a:ext cx="72008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276872"/>
            <a:ext cx="5472608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2422629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Спасибо за внимание!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11960" y="61653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2018</a:t>
            </a:r>
            <a:endParaRPr lang="ru-RU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/>
              <a:pPr/>
              <a:t>21</a:t>
            </a:fld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59632" y="4798893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Директор</a:t>
            </a:r>
          </a:p>
          <a:p>
            <a:r>
              <a:rPr lang="ru-RU" sz="2000" b="1" dirty="0" smtClean="0"/>
              <a:t>ГКУ «ГАСПД УР»		             	Н.В. Василечко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2529" name="Picture 1" descr="C:\Users\alx\Desktop\презентация 1204\3\88ed1ecd115e6530f66713ec0c577a37.jpg"/>
          <p:cNvPicPr>
            <a:picLocks noChangeAspect="1" noChangeArrowheads="1"/>
          </p:cNvPicPr>
          <p:nvPr/>
        </p:nvPicPr>
        <p:blipFill>
          <a:blip r:embed="rId2" cstate="print"/>
          <a:srcRect l="1957" r="19117"/>
          <a:stretch>
            <a:fillRect/>
          </a:stretch>
        </p:blipFill>
        <p:spPr bwMode="auto">
          <a:xfrm>
            <a:off x="179512" y="594717"/>
            <a:ext cx="8712968" cy="456247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691680" y="5733256"/>
            <a:ext cx="5760640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Архив завода на территории ОАО «Объединенная автомобильная группа»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lx\Desktop\презентация 1204\4\Скан_20180411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836711"/>
            <a:ext cx="4032448" cy="570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 descr="C:\Users\alx\Desktop\презентация 1204\4\Скан_20180411 (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04663"/>
            <a:ext cx="4032448" cy="570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C:\Users\alx\Desktop\презентация 1204\4\Скан_20180411 (4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6631"/>
            <a:ext cx="4032448" cy="570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C:\Users\alx\Desktop\презентация 1204\4\Скан_20180411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4624"/>
            <a:ext cx="4680520" cy="661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C:\Users\alx\Desktop\презентация 1204\4\Скан_20180411 (3).png"/>
          <p:cNvPicPr>
            <a:picLocks noChangeAspect="1" noChangeArrowheads="1"/>
          </p:cNvPicPr>
          <p:nvPr/>
        </p:nvPicPr>
        <p:blipFill>
          <a:blip r:embed="rId2" cstate="print"/>
          <a:srcRect l="9052" t="53186" r="6333" b="20701"/>
          <a:stretch>
            <a:fillRect/>
          </a:stretch>
        </p:blipFill>
        <p:spPr bwMode="auto">
          <a:xfrm>
            <a:off x="1139618" y="3068960"/>
            <a:ext cx="6600734" cy="2880320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lx\Desktop\презентация 1204\6\01.jpg"/>
          <p:cNvPicPr>
            <a:picLocks noChangeAspect="1" noChangeArrowheads="1"/>
          </p:cNvPicPr>
          <p:nvPr/>
        </p:nvPicPr>
        <p:blipFill>
          <a:blip r:embed="rId2" cstate="print"/>
          <a:srcRect l="10070"/>
          <a:stretch>
            <a:fillRect/>
          </a:stretch>
        </p:blipFill>
        <p:spPr bwMode="auto">
          <a:xfrm>
            <a:off x="539552" y="116632"/>
            <a:ext cx="7848872" cy="580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alx\Desktop\презентация 1204\Clipboar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0648"/>
            <a:ext cx="3617521" cy="511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5517232"/>
            <a:ext cx="8424936" cy="1152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Аппаратное совещание в резиденции Главы Удмуртской Республики</a:t>
            </a:r>
          </a:p>
          <a:p>
            <a:pPr algn="ctr"/>
            <a:r>
              <a:rPr lang="ru-RU" b="1" dirty="0" smtClean="0"/>
              <a:t>«О мерах по обеспечению сохранности документов по личному составу при реорганизации и ликвидации организаций в</a:t>
            </a:r>
            <a:br>
              <a:rPr lang="ru-RU" b="1" dirty="0" smtClean="0"/>
            </a:br>
            <a:r>
              <a:rPr lang="ru-RU" b="1" dirty="0" smtClean="0"/>
              <a:t>Удмуртской Республике»</a:t>
            </a:r>
            <a:endParaRPr lang="ru-RU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88" y="142875"/>
            <a:ext cx="4646612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1 (1).jpg"/>
          <p:cNvPicPr>
            <a:picLocks noChangeAspect="1"/>
          </p:cNvPicPr>
          <p:nvPr/>
        </p:nvPicPr>
        <p:blipFill>
          <a:blip r:embed="rId2" cstate="print"/>
          <a:srcRect l="12004" t="47681" r="4993" b="44173"/>
          <a:stretch>
            <a:fillRect/>
          </a:stretch>
        </p:blipFill>
        <p:spPr>
          <a:xfrm>
            <a:off x="177800" y="2857500"/>
            <a:ext cx="8823325" cy="121443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ubrikator.info/images/thumb/8/86/IzhAuto_building.jpg/800px-IzhAuto_building.jpg"/>
          <p:cNvPicPr>
            <a:picLocks noChangeAspect="1" noChangeArrowheads="1"/>
          </p:cNvPicPr>
          <p:nvPr/>
        </p:nvPicPr>
        <p:blipFill>
          <a:blip r:embed="rId2" cstate="print"/>
          <a:srcRect l="40195" r="8731"/>
          <a:stretch>
            <a:fillRect/>
          </a:stretch>
        </p:blipFill>
        <p:spPr bwMode="auto">
          <a:xfrm>
            <a:off x="214313" y="540743"/>
            <a:ext cx="4285679" cy="603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alx\Desktop\пр\1.jpg"/>
          <p:cNvPicPr>
            <a:picLocks noChangeAspect="1" noChangeArrowheads="1"/>
          </p:cNvPicPr>
          <p:nvPr/>
        </p:nvPicPr>
        <p:blipFill>
          <a:blip r:embed="rId3" cstate="print"/>
          <a:srcRect l="3226" t="1673" r="3226" b="61574"/>
          <a:stretch>
            <a:fillRect/>
          </a:stretch>
        </p:blipFill>
        <p:spPr bwMode="auto">
          <a:xfrm>
            <a:off x="1767243" y="2060848"/>
            <a:ext cx="7162475" cy="415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\\192.168.3.1\foto\Ижмаш фото\IMG_0671.JPG"/>
          <p:cNvPicPr>
            <a:picLocks noChangeAspect="1" noChangeArrowheads="1"/>
          </p:cNvPicPr>
          <p:nvPr/>
        </p:nvPicPr>
        <p:blipFill>
          <a:blip r:embed="rId2" cstate="print"/>
          <a:srcRect t="11162" r="20935" b="10849"/>
          <a:stretch>
            <a:fillRect/>
          </a:stretch>
        </p:blipFill>
        <p:spPr bwMode="auto">
          <a:xfrm>
            <a:off x="119863" y="116632"/>
            <a:ext cx="438012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IMG_059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1406" y="3550504"/>
            <a:ext cx="4357718" cy="326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060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2000" y="142852"/>
            <a:ext cx="4357718" cy="326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0635.JPG"/>
          <p:cNvPicPr>
            <a:picLocks noChangeAspect="1"/>
          </p:cNvPicPr>
          <p:nvPr/>
        </p:nvPicPr>
        <p:blipFill>
          <a:blip r:embed="rId5" cstate="screen">
            <a:lum bright="-10000"/>
          </a:blip>
          <a:stretch>
            <a:fillRect/>
          </a:stretch>
        </p:blipFill>
        <p:spPr>
          <a:xfrm>
            <a:off x="4572000" y="3557628"/>
            <a:ext cx="4357718" cy="326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4282" y="3000372"/>
            <a:ext cx="8643998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cs typeface="Consolas" pitchFamily="49" charset="0"/>
              </a:rPr>
              <a:t>Рабочие кабинеты в арендуемом</a:t>
            </a:r>
          </a:p>
          <a:p>
            <a:pPr algn="ctr"/>
            <a:r>
              <a:rPr lang="ru-RU" sz="2000" b="1" dirty="0" smtClean="0">
                <a:cs typeface="Consolas" pitchFamily="49" charset="0"/>
              </a:rPr>
              <a:t>помещении архива</a:t>
            </a:r>
            <a:endParaRPr lang="ru-RU" sz="2000" b="1" dirty="0">
              <a:cs typeface="Consolas" pitchFamily="49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442</TotalTime>
  <Words>112</Words>
  <Application>Microsoft Office PowerPoint</Application>
  <PresentationFormat>Экран (4:3)</PresentationFormat>
  <Paragraphs>36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alx</dc:creator>
  <cp:lastModifiedBy>Shestakova</cp:lastModifiedBy>
  <cp:revision>71</cp:revision>
  <dcterms:created xsi:type="dcterms:W3CDTF">2018-03-12T07:30:14Z</dcterms:created>
  <dcterms:modified xsi:type="dcterms:W3CDTF">2018-04-19T13:47:29Z</dcterms:modified>
</cp:coreProperties>
</file>